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2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1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3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6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3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71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8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80EF-374F-4BE0-AD0A-5CDD5F859AFC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8B32-3D69-4834-BB08-37BDA8C5D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7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Fitness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Dispositif de l’horloge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99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9964" r="6666"/>
          <a:stretch/>
        </p:blipFill>
        <p:spPr>
          <a:xfrm>
            <a:off x="2722658" y="262577"/>
            <a:ext cx="2360619" cy="15525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4580"/>
          <a:stretch/>
        </p:blipFill>
        <p:spPr>
          <a:xfrm>
            <a:off x="191067" y="2096849"/>
            <a:ext cx="2444462" cy="17878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18" y="4166405"/>
            <a:ext cx="2396187" cy="21525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277" y="4983351"/>
            <a:ext cx="2436639" cy="1728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588" y="3706648"/>
            <a:ext cx="2000358" cy="22841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648" y="746984"/>
            <a:ext cx="2140849" cy="23918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131" y="0"/>
            <a:ext cx="1417283" cy="2531305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4326340" y="2531305"/>
            <a:ext cx="3611074" cy="2325508"/>
            <a:chOff x="4326340" y="2531305"/>
            <a:chExt cx="2902432" cy="2067991"/>
          </a:xfrm>
        </p:grpSpPr>
        <p:sp>
          <p:nvSpPr>
            <p:cNvPr id="9" name="Ellipse 8"/>
            <p:cNvSpPr/>
            <p:nvPr/>
          </p:nvSpPr>
          <p:spPr>
            <a:xfrm>
              <a:off x="4326340" y="2531305"/>
              <a:ext cx="2902432" cy="2067991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4997095" y="2579323"/>
              <a:ext cx="233981" cy="154705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endCxn id="9" idx="2"/>
            </p:cNvCxnSpPr>
            <p:nvPr/>
          </p:nvCxnSpPr>
          <p:spPr>
            <a:xfrm flipH="1">
              <a:off x="4326340" y="3357797"/>
              <a:ext cx="1" cy="207504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4830458" y="4381769"/>
              <a:ext cx="234594" cy="70310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6234041" y="4452079"/>
              <a:ext cx="286090" cy="69864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endCxn id="9" idx="6"/>
            </p:cNvCxnSpPr>
            <p:nvPr/>
          </p:nvCxnSpPr>
          <p:spPr>
            <a:xfrm flipV="1">
              <a:off x="7105338" y="3565301"/>
              <a:ext cx="123434" cy="319405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9" idx="7"/>
            </p:cNvCxnSpPr>
            <p:nvPr/>
          </p:nvCxnSpPr>
          <p:spPr>
            <a:xfrm flipH="1" flipV="1">
              <a:off x="6685613" y="2734029"/>
              <a:ext cx="118108" cy="100126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/>
          <p:cNvSpPr txBox="1"/>
          <p:nvPr/>
        </p:nvSpPr>
        <p:spPr>
          <a:xfrm>
            <a:off x="4502644" y="2759272"/>
            <a:ext cx="3226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L’HORLOGE</a:t>
            </a:r>
          </a:p>
          <a:p>
            <a:pPr algn="ctr"/>
            <a:r>
              <a:rPr lang="fr-FR" dirty="0" smtClean="0"/>
              <a:t>1 élève près de chaque indicateur d’activité, 7 activités, 40 secondes par activité, 10 secondes pour récupérer et tourner sur l’activité suivante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53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2227113" y="255914"/>
            <a:ext cx="7204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UN GROUPE PLUS NOMBREUX</a:t>
            </a:r>
          </a:p>
          <a:p>
            <a:pPr algn="ctr"/>
            <a:r>
              <a:rPr lang="fr-FR" dirty="0" smtClean="0"/>
              <a:t>Plusieurs files de 7 activités, </a:t>
            </a:r>
          </a:p>
          <a:p>
            <a:pPr algn="ctr"/>
            <a:r>
              <a:rPr lang="fr-FR" dirty="0" smtClean="0"/>
              <a:t>1 élève par activité, </a:t>
            </a:r>
          </a:p>
          <a:p>
            <a:pPr algn="ctr"/>
            <a:r>
              <a:rPr lang="fr-FR" dirty="0" smtClean="0"/>
              <a:t>40 sec d’activité,</a:t>
            </a:r>
          </a:p>
          <a:p>
            <a:pPr algn="ctr"/>
            <a:r>
              <a:rPr lang="fr-FR" dirty="0" smtClean="0"/>
              <a:t>10 sec pour récupérer et « remonter » d’une activité sur la file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173930" y="2132324"/>
            <a:ext cx="11311185" cy="1729020"/>
            <a:chOff x="34701" y="153622"/>
            <a:chExt cx="11311185" cy="172902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/>
            <a:srcRect l="9964" r="6666"/>
            <a:stretch/>
          </p:blipFill>
          <p:spPr>
            <a:xfrm>
              <a:off x="334503" y="153622"/>
              <a:ext cx="1566984" cy="1030601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t="14580"/>
            <a:stretch/>
          </p:blipFill>
          <p:spPr>
            <a:xfrm>
              <a:off x="2303035" y="153622"/>
              <a:ext cx="1409097" cy="1030601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3680" y="153622"/>
              <a:ext cx="1166345" cy="104773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1573" y="153622"/>
              <a:ext cx="1453027" cy="1030601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6148" y="153622"/>
              <a:ext cx="1131331" cy="129183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69027" y="153622"/>
              <a:ext cx="1047802" cy="117064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18374" y="153622"/>
              <a:ext cx="827511" cy="1477957"/>
            </a:xfrm>
            <a:prstGeom prst="rect">
              <a:avLst/>
            </a:prstGeom>
          </p:spPr>
        </p:pic>
        <p:sp>
          <p:nvSpPr>
            <p:cNvPr id="20" name="Flèche droite 19"/>
            <p:cNvSpPr/>
            <p:nvPr/>
          </p:nvSpPr>
          <p:spPr>
            <a:xfrm>
              <a:off x="1901487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3712129" y="54257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5280022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7134911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8676707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10132130" y="51259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en angle 12"/>
            <p:cNvCxnSpPr/>
            <p:nvPr/>
          </p:nvCxnSpPr>
          <p:spPr>
            <a:xfrm rot="10800000" flipV="1">
              <a:off x="224853" y="659565"/>
              <a:ext cx="11121033" cy="1141931"/>
            </a:xfrm>
            <a:prstGeom prst="bentConnector3">
              <a:avLst>
                <a:gd name="adj1" fmla="val -3916"/>
              </a:avLst>
            </a:prstGeom>
            <a:ln w="1905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èche droite 33"/>
            <p:cNvSpPr/>
            <p:nvPr/>
          </p:nvSpPr>
          <p:spPr>
            <a:xfrm rot="16200000">
              <a:off x="-367130" y="1181320"/>
              <a:ext cx="1103153" cy="29949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57972" y="4634135"/>
            <a:ext cx="11311185" cy="1729020"/>
            <a:chOff x="34701" y="153622"/>
            <a:chExt cx="11311185" cy="1729020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2"/>
            <a:srcRect l="9964" r="6666"/>
            <a:stretch/>
          </p:blipFill>
          <p:spPr>
            <a:xfrm>
              <a:off x="334503" y="153622"/>
              <a:ext cx="1566984" cy="1030601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3"/>
            <a:srcRect t="14580"/>
            <a:stretch/>
          </p:blipFill>
          <p:spPr>
            <a:xfrm>
              <a:off x="2303035" y="153622"/>
              <a:ext cx="1409097" cy="103060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3680" y="153622"/>
              <a:ext cx="1166345" cy="1047733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1573" y="153622"/>
              <a:ext cx="1453027" cy="1030601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6148" y="153622"/>
              <a:ext cx="1131331" cy="1291831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69027" y="153622"/>
              <a:ext cx="1047802" cy="1170648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18374" y="153622"/>
              <a:ext cx="827511" cy="1477957"/>
            </a:xfrm>
            <a:prstGeom prst="rect">
              <a:avLst/>
            </a:prstGeom>
          </p:spPr>
        </p:pic>
        <p:sp>
          <p:nvSpPr>
            <p:cNvPr id="44" name="Flèche droite 43"/>
            <p:cNvSpPr/>
            <p:nvPr/>
          </p:nvSpPr>
          <p:spPr>
            <a:xfrm>
              <a:off x="1901487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lèche droite 44"/>
            <p:cNvSpPr/>
            <p:nvPr/>
          </p:nvSpPr>
          <p:spPr>
            <a:xfrm>
              <a:off x="3712129" y="54257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lèche droite 45"/>
            <p:cNvSpPr/>
            <p:nvPr/>
          </p:nvSpPr>
          <p:spPr>
            <a:xfrm>
              <a:off x="5280022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lèche droite 46"/>
            <p:cNvSpPr/>
            <p:nvPr/>
          </p:nvSpPr>
          <p:spPr>
            <a:xfrm>
              <a:off x="7134911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èche droite 47"/>
            <p:cNvSpPr/>
            <p:nvPr/>
          </p:nvSpPr>
          <p:spPr>
            <a:xfrm>
              <a:off x="8676707" y="50966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lèche droite 48"/>
            <p:cNvSpPr/>
            <p:nvPr/>
          </p:nvSpPr>
          <p:spPr>
            <a:xfrm>
              <a:off x="10132130" y="512596"/>
              <a:ext cx="401548" cy="26982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en angle 49"/>
            <p:cNvCxnSpPr/>
            <p:nvPr/>
          </p:nvCxnSpPr>
          <p:spPr>
            <a:xfrm rot="10800000" flipV="1">
              <a:off x="224853" y="659565"/>
              <a:ext cx="11121033" cy="1141931"/>
            </a:xfrm>
            <a:prstGeom prst="bentConnector3">
              <a:avLst>
                <a:gd name="adj1" fmla="val -3916"/>
              </a:avLst>
            </a:prstGeom>
            <a:ln w="1905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èche droite 50"/>
            <p:cNvSpPr/>
            <p:nvPr/>
          </p:nvSpPr>
          <p:spPr>
            <a:xfrm rot="16200000">
              <a:off x="-367130" y="1181320"/>
              <a:ext cx="1103153" cy="29949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513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Fitness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</dc:title>
  <dc:creator>circo</dc:creator>
  <cp:lastModifiedBy>circo</cp:lastModifiedBy>
  <cp:revision>3</cp:revision>
  <dcterms:created xsi:type="dcterms:W3CDTF">2021-06-02T07:14:30Z</dcterms:created>
  <dcterms:modified xsi:type="dcterms:W3CDTF">2021-06-02T07:30:29Z</dcterms:modified>
</cp:coreProperties>
</file>